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7"/>
    <p:sldId id="257" r:id="rId58"/>
    <p:sldId id="258" r:id="rId59"/>
    <p:sldId id="259" r:id="rId60"/>
    <p:sldId id="260" r:id="rId61"/>
    <p:sldId id="261" r:id="rId62"/>
    <p:sldId id="262" r:id="rId63"/>
    <p:sldId id="263" r:id="rId64"/>
    <p:sldId id="264" r:id="rId65"/>
    <p:sldId id="265" r:id="rId66"/>
    <p:sldId id="266" r:id="rId67"/>
    <p:sldId id="267" r:id="rId68"/>
    <p:sldId id="268" r:id="rId69"/>
    <p:sldId id="269" r:id="rId70"/>
    <p:sldId id="270" r:id="rId71"/>
    <p:sldId id="271" r:id="rId72"/>
    <p:sldId id="272" r:id="rId73"/>
    <p:sldId id="273" r:id="rId74"/>
    <p:sldId id="274" r:id="rId75"/>
    <p:sldId id="275" r:id="rId76"/>
    <p:sldId id="276" r:id="rId77"/>
    <p:sldId id="277" r:id="rId7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Horizon" charset="1" panose="02000500000000000000"/>
      <p:regular r:id="rId12"/>
    </p:embeddedFont>
    <p:embeddedFont>
      <p:font typeface="Agrandir Grand" charset="1" panose="00000507000000000000"/>
      <p:regular r:id="rId13"/>
    </p:embeddedFont>
    <p:embeddedFont>
      <p:font typeface="Agrandir Grand Bold" charset="1" panose="00000807000000000000"/>
      <p:regular r:id="rId14"/>
    </p:embeddedFont>
    <p:embeddedFont>
      <p:font typeface="Agrandir Grand Italics" charset="1" panose="00000507000000000000"/>
      <p:regular r:id="rId15"/>
    </p:embeddedFont>
    <p:embeddedFont>
      <p:font typeface="Agrandir Grand Bold Italics" charset="1" panose="00000807000000000000"/>
      <p:regular r:id="rId16"/>
    </p:embeddedFont>
    <p:embeddedFont>
      <p:font typeface="Agrandir Grand Thin" charset="1" panose="00000207000000000000"/>
      <p:regular r:id="rId17"/>
    </p:embeddedFont>
    <p:embeddedFont>
      <p:font typeface="Agrandir Grand Thin Italics" charset="1" panose="00000207000000000000"/>
      <p:regular r:id="rId18"/>
    </p:embeddedFont>
    <p:embeddedFont>
      <p:font typeface="Agrandir Grand Medium" charset="1" panose="00000607000000000000"/>
      <p:regular r:id="rId19"/>
    </p:embeddedFont>
    <p:embeddedFont>
      <p:font typeface="Agrandir Grand Medium Italics" charset="1" panose="00000607000000000000"/>
      <p:regular r:id="rId20"/>
    </p:embeddedFont>
    <p:embeddedFont>
      <p:font typeface="Agrandir Grand Ultra-Bold" charset="1" panose="00000907000000000000"/>
      <p:regular r:id="rId21"/>
    </p:embeddedFont>
    <p:embeddedFont>
      <p:font typeface="Agrandir Grand Ultra-Bold Italics" charset="1" panose="00000907000000000000"/>
      <p:regular r:id="rId22"/>
    </p:embeddedFont>
    <p:embeddedFont>
      <p:font typeface="Agrandir Grand Heavy" charset="1" panose="00000A07000000000000"/>
      <p:regular r:id="rId23"/>
    </p:embeddedFont>
    <p:embeddedFont>
      <p:font typeface="Agrandir Grand Heavy Italics" charset="1" panose="00000A07000000000000"/>
      <p:regular r:id="rId24"/>
    </p:embeddedFont>
    <p:embeddedFont>
      <p:font typeface="Agrandir" charset="1" panose="00000500000000000000"/>
      <p:regular r:id="rId25"/>
    </p:embeddedFont>
    <p:embeddedFont>
      <p:font typeface="Agrandir Bold" charset="1" panose="00000800000000000000"/>
      <p:regular r:id="rId26"/>
    </p:embeddedFont>
    <p:embeddedFont>
      <p:font typeface="Agrandir Italics" charset="1" panose="00000500000000000000"/>
      <p:regular r:id="rId27"/>
    </p:embeddedFont>
    <p:embeddedFont>
      <p:font typeface="Agrandir Bold Italics" charset="1" panose="00000800000000000000"/>
      <p:regular r:id="rId28"/>
    </p:embeddedFont>
    <p:embeddedFont>
      <p:font typeface="Agrandir Thin" charset="1" panose="00000200000000000000"/>
      <p:regular r:id="rId29"/>
    </p:embeddedFont>
    <p:embeddedFont>
      <p:font typeface="Agrandir Thin Italics" charset="1" panose="00000200000000000000"/>
      <p:regular r:id="rId30"/>
    </p:embeddedFont>
    <p:embeddedFont>
      <p:font typeface="Agrandir Medium" charset="1" panose="00000600000000000000"/>
      <p:regular r:id="rId31"/>
    </p:embeddedFont>
    <p:embeddedFont>
      <p:font typeface="Agrandir Medium Italics" charset="1" panose="00000600000000000000"/>
      <p:regular r:id="rId32"/>
    </p:embeddedFont>
    <p:embeddedFont>
      <p:font typeface="Agrandir Ultra-Bold" charset="1" panose="00000A00000000000000"/>
      <p:regular r:id="rId33"/>
    </p:embeddedFont>
    <p:embeddedFont>
      <p:font typeface="Agrandir Ultra-Bold Italics" charset="1" panose="00000A00000000000000"/>
      <p:regular r:id="rId34"/>
    </p:embeddedFont>
    <p:embeddedFont>
      <p:font typeface="Agrandir Heavy" charset="1" panose="00000900000000000000"/>
      <p:regular r:id="rId35"/>
    </p:embeddedFont>
    <p:embeddedFont>
      <p:font typeface="Agrandir Heavy Italics" charset="1" panose="00000900000000000000"/>
      <p:regular r:id="rId36"/>
    </p:embeddedFont>
    <p:embeddedFont>
      <p:font typeface="Open Sans 1" charset="1" panose="020B0606030504020204"/>
      <p:regular r:id="rId37"/>
    </p:embeddedFont>
    <p:embeddedFont>
      <p:font typeface="Open Sans 1 Bold" charset="1" panose="020B0806030504020204"/>
      <p:regular r:id="rId38"/>
    </p:embeddedFont>
    <p:embeddedFont>
      <p:font typeface="Open Sans 1 Italics" charset="1" panose="020B0606030504020204"/>
      <p:regular r:id="rId39"/>
    </p:embeddedFont>
    <p:embeddedFont>
      <p:font typeface="Open Sans 1 Bold Italics" charset="1" panose="020B0806030504020204"/>
      <p:regular r:id="rId40"/>
    </p:embeddedFont>
    <p:embeddedFont>
      <p:font typeface="Open Sans 1 Light" charset="1" panose="020B0306030504020204"/>
      <p:regular r:id="rId41"/>
    </p:embeddedFont>
    <p:embeddedFont>
      <p:font typeface="Open Sans 1 Light Italics" charset="1" panose="020B0306030504020204"/>
      <p:regular r:id="rId42"/>
    </p:embeddedFont>
    <p:embeddedFont>
      <p:font typeface="Open Sans 1 Ultra-Bold" charset="1" panose="00000000000000000000"/>
      <p:regular r:id="rId43"/>
    </p:embeddedFont>
    <p:embeddedFont>
      <p:font typeface="Open Sans 1 Ultra-Bold Italics" charset="1" panose="00000000000000000000"/>
      <p:regular r:id="rId44"/>
    </p:embeddedFont>
    <p:embeddedFont>
      <p:font typeface="Open Sans 2" charset="1" panose="00000000000000000000"/>
      <p:regular r:id="rId45"/>
    </p:embeddedFont>
    <p:embeddedFont>
      <p:font typeface="Open Sans 2 Bold" charset="1" panose="00000000000000000000"/>
      <p:regular r:id="rId46"/>
    </p:embeddedFont>
    <p:embeddedFont>
      <p:font typeface="Open Sans 2 Italics" charset="1" panose="00000000000000000000"/>
      <p:regular r:id="rId47"/>
    </p:embeddedFont>
    <p:embeddedFont>
      <p:font typeface="Open Sans 2 Bold Italics" charset="1" panose="00000000000000000000"/>
      <p:regular r:id="rId48"/>
    </p:embeddedFont>
    <p:embeddedFont>
      <p:font typeface="Open Sans 2 Light" charset="1" panose="00000000000000000000"/>
      <p:regular r:id="rId49"/>
    </p:embeddedFont>
    <p:embeddedFont>
      <p:font typeface="Open Sans 2 Light Italics" charset="1" panose="00000000000000000000"/>
      <p:regular r:id="rId50"/>
    </p:embeddedFont>
    <p:embeddedFont>
      <p:font typeface="Open Sans 2 Medium" charset="1" panose="00000000000000000000"/>
      <p:regular r:id="rId51"/>
    </p:embeddedFont>
    <p:embeddedFont>
      <p:font typeface="Open Sans 2 Medium Italics" charset="1" panose="00000000000000000000"/>
      <p:regular r:id="rId52"/>
    </p:embeddedFont>
    <p:embeddedFont>
      <p:font typeface="Open Sans 2 Semi-Bold" charset="1" panose="00000000000000000000"/>
      <p:regular r:id="rId53"/>
    </p:embeddedFont>
    <p:embeddedFont>
      <p:font typeface="Open Sans 2 Semi-Bold Italics" charset="1" panose="00000000000000000000"/>
      <p:regular r:id="rId54"/>
    </p:embeddedFont>
    <p:embeddedFont>
      <p:font typeface="Open Sans 2 Ultra-Bold" charset="1" panose="00000000000000000000"/>
      <p:regular r:id="rId55"/>
    </p:embeddedFont>
    <p:embeddedFont>
      <p:font typeface="Open Sans 2 Ultra-Bold Italics" charset="1" panose="0000000000000000000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slides/slide1.xml" Type="http://schemas.openxmlformats.org/officeDocument/2006/relationships/slide"/><Relationship Id="rId58" Target="slides/slide2.xml" Type="http://schemas.openxmlformats.org/officeDocument/2006/relationships/slide"/><Relationship Id="rId59" Target="slides/slide3.xml" Type="http://schemas.openxmlformats.org/officeDocument/2006/relationships/slide"/><Relationship Id="rId6" Target="fonts/font6.fntdata" Type="http://schemas.openxmlformats.org/officeDocument/2006/relationships/font"/><Relationship Id="rId60" Target="slides/slide4.xml" Type="http://schemas.openxmlformats.org/officeDocument/2006/relationships/slide"/><Relationship Id="rId61" Target="slides/slide5.xml" Type="http://schemas.openxmlformats.org/officeDocument/2006/relationships/slide"/><Relationship Id="rId62" Target="slides/slide6.xml" Type="http://schemas.openxmlformats.org/officeDocument/2006/relationships/slide"/><Relationship Id="rId63" Target="slides/slide7.xml" Type="http://schemas.openxmlformats.org/officeDocument/2006/relationships/slide"/><Relationship Id="rId64" Target="slides/slide8.xml" Type="http://schemas.openxmlformats.org/officeDocument/2006/relationships/slide"/><Relationship Id="rId65" Target="slides/slide9.xml" Type="http://schemas.openxmlformats.org/officeDocument/2006/relationships/slide"/><Relationship Id="rId66" Target="slides/slide10.xml" Type="http://schemas.openxmlformats.org/officeDocument/2006/relationships/slide"/><Relationship Id="rId67" Target="slides/slide11.xml" Type="http://schemas.openxmlformats.org/officeDocument/2006/relationships/slide"/><Relationship Id="rId68" Target="slides/slide12.xml" Type="http://schemas.openxmlformats.org/officeDocument/2006/relationships/slide"/><Relationship Id="rId69" Target="slides/slide13.xml" Type="http://schemas.openxmlformats.org/officeDocument/2006/relationships/slide"/><Relationship Id="rId7" Target="fonts/font7.fntdata" Type="http://schemas.openxmlformats.org/officeDocument/2006/relationships/font"/><Relationship Id="rId70" Target="slides/slide14.xml" Type="http://schemas.openxmlformats.org/officeDocument/2006/relationships/slide"/><Relationship Id="rId71" Target="slides/slide15.xml" Type="http://schemas.openxmlformats.org/officeDocument/2006/relationships/slide"/><Relationship Id="rId72" Target="slides/slide16.xml" Type="http://schemas.openxmlformats.org/officeDocument/2006/relationships/slide"/><Relationship Id="rId73" Target="slides/slide17.xml" Type="http://schemas.openxmlformats.org/officeDocument/2006/relationships/slide"/><Relationship Id="rId74" Target="slides/slide18.xml" Type="http://schemas.openxmlformats.org/officeDocument/2006/relationships/slide"/><Relationship Id="rId75" Target="slides/slide19.xml" Type="http://schemas.openxmlformats.org/officeDocument/2006/relationships/slide"/><Relationship Id="rId76" Target="slides/slide20.xml" Type="http://schemas.openxmlformats.org/officeDocument/2006/relationships/slide"/><Relationship Id="rId77" Target="slides/slide21.xml" Type="http://schemas.openxmlformats.org/officeDocument/2006/relationships/slide"/><Relationship Id="rId78" Target="slides/slide22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30954" y="7970921"/>
            <a:ext cx="428346" cy="1287379"/>
          </a:xfrm>
          <a:custGeom>
            <a:avLst/>
            <a:gdLst/>
            <a:ahLst/>
            <a:cxnLst/>
            <a:rect r="r" b="b" t="t" l="l"/>
            <a:pathLst>
              <a:path h="1287379" w="428346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428346" cy="1287379"/>
          </a:xfrm>
          <a:custGeom>
            <a:avLst/>
            <a:gdLst/>
            <a:ahLst/>
            <a:cxnLst/>
            <a:rect r="r" b="b" t="t" l="l"/>
            <a:pathLst>
              <a:path h="1287379" w="428346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8555" y="2965283"/>
            <a:ext cx="17123551" cy="2651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60"/>
              </a:lnSpc>
            </a:pPr>
            <a:r>
              <a:rPr lang="en-US" sz="15471">
                <a:solidFill>
                  <a:srgbClr val="FF6B00"/>
                </a:solidFill>
                <a:latin typeface="Anton Italics"/>
              </a:rPr>
              <a:t>NUTRIFIT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1185" y="6770469"/>
            <a:ext cx="15293942" cy="434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Horizon"/>
              </a:rPr>
              <a:t>“TRANSFORMA TU </a:t>
            </a:r>
            <a:r>
              <a:rPr lang="en-US" sz="2400">
                <a:solidFill>
                  <a:srgbClr val="FF6B00"/>
                </a:solidFill>
                <a:latin typeface="Horizon"/>
              </a:rPr>
              <a:t>CUERPO</a:t>
            </a:r>
            <a:r>
              <a:rPr lang="en-US" sz="2400">
                <a:solidFill>
                  <a:srgbClr val="FFFFFF"/>
                </a:solidFill>
                <a:latin typeface="Horizon"/>
              </a:rPr>
              <a:t>, CAMBIA TU </a:t>
            </a:r>
            <a:r>
              <a:rPr lang="en-US" sz="2400">
                <a:solidFill>
                  <a:srgbClr val="FF6B00"/>
                </a:solidFill>
                <a:latin typeface="Horizon"/>
              </a:rPr>
              <a:t>MENTE</a:t>
            </a:r>
            <a:r>
              <a:rPr lang="en-US" sz="2400">
                <a:solidFill>
                  <a:srgbClr val="FFFFFF"/>
                </a:solidFill>
                <a:latin typeface="Horizon"/>
              </a:rPr>
              <a:t>”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0703" y="4666316"/>
            <a:ext cx="17123551" cy="1414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05"/>
              </a:lnSpc>
            </a:pPr>
            <a:r>
              <a:rPr lang="en-US" sz="8289">
                <a:solidFill>
                  <a:srgbClr val="FFFFFF"/>
                </a:solidFill>
                <a:latin typeface="Anton Italics"/>
              </a:rPr>
              <a:t>FITNESS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958091" y="486481"/>
            <a:ext cx="2371818" cy="2371818"/>
          </a:xfrm>
          <a:custGeom>
            <a:avLst/>
            <a:gdLst/>
            <a:ahLst/>
            <a:cxnLst/>
            <a:rect r="r" b="b" t="t" l="l"/>
            <a:pathLst>
              <a:path h="2371818" w="2371818">
                <a:moveTo>
                  <a:pt x="0" y="0"/>
                </a:moveTo>
                <a:lnTo>
                  <a:pt x="2371818" y="0"/>
                </a:lnTo>
                <a:lnTo>
                  <a:pt x="2371818" y="2371817"/>
                </a:lnTo>
                <a:lnTo>
                  <a:pt x="0" y="23718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78750" y="-324438"/>
            <a:ext cx="17929893" cy="11414767"/>
          </a:xfrm>
          <a:custGeom>
            <a:avLst/>
            <a:gdLst/>
            <a:ahLst/>
            <a:cxnLst/>
            <a:rect r="r" b="b" t="t" l="l"/>
            <a:pathLst>
              <a:path h="11414767" w="17929893">
                <a:moveTo>
                  <a:pt x="0" y="0"/>
                </a:moveTo>
                <a:lnTo>
                  <a:pt x="17929893" y="0"/>
                </a:lnTo>
                <a:lnTo>
                  <a:pt x="17929893" y="11414767"/>
                </a:lnTo>
                <a:lnTo>
                  <a:pt x="0" y="11414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2000"/>
            </a:blip>
            <a:stretch>
              <a:fillRect l="-6724" t="0" r="-672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04754">
            <a:off x="7414026" y="-5731334"/>
            <a:ext cx="18107764" cy="22520951"/>
          </a:xfrm>
          <a:custGeom>
            <a:avLst/>
            <a:gdLst/>
            <a:ahLst/>
            <a:cxnLst/>
            <a:rect r="r" b="b" t="t" l="l"/>
            <a:pathLst>
              <a:path h="22520951" w="18107764">
                <a:moveTo>
                  <a:pt x="8723731" y="0"/>
                </a:moveTo>
                <a:lnTo>
                  <a:pt x="18107764" y="17963798"/>
                </a:lnTo>
                <a:lnTo>
                  <a:pt x="9384033" y="22520951"/>
                </a:lnTo>
                <a:lnTo>
                  <a:pt x="0" y="4557153"/>
                </a:lnTo>
                <a:lnTo>
                  <a:pt x="8723731" y="0"/>
                </a:lnTo>
                <a:close/>
              </a:path>
            </a:pathLst>
          </a:custGeom>
          <a:blipFill>
            <a:blip r:embed="rId3">
              <a:alphaModFix amt="92000"/>
            </a:blip>
            <a:stretch>
              <a:fillRect l="0" t="-40335" r="-126478" b="-8728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0118" y="4492393"/>
            <a:ext cx="8643882" cy="1885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692"/>
              </a:lnSpc>
            </a:pPr>
            <a:r>
              <a:rPr lang="en-US" sz="13118" spc="-131">
                <a:solidFill>
                  <a:srgbClr val="FFFFFF"/>
                </a:solidFill>
                <a:latin typeface="Anton Italics"/>
              </a:rPr>
              <a:t>INTERFACES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238385"/>
            <a:ext cx="6096000" cy="7111895"/>
          </a:xfrm>
          <a:custGeom>
            <a:avLst/>
            <a:gdLst/>
            <a:ahLst/>
            <a:cxnLst/>
            <a:rect r="r" b="b" t="t" l="l"/>
            <a:pathLst>
              <a:path h="7111895" w="6096000">
                <a:moveTo>
                  <a:pt x="0" y="0"/>
                </a:moveTo>
                <a:lnTo>
                  <a:pt x="6096000" y="0"/>
                </a:lnTo>
                <a:lnTo>
                  <a:pt x="6096000" y="7111895"/>
                </a:lnTo>
                <a:lnTo>
                  <a:pt x="0" y="7111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9720" t="-44644" r="-55886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96000" y="3238385"/>
            <a:ext cx="6096000" cy="7111895"/>
          </a:xfrm>
          <a:custGeom>
            <a:avLst/>
            <a:gdLst/>
            <a:ahLst/>
            <a:cxnLst/>
            <a:rect r="r" b="b" t="t" l="l"/>
            <a:pathLst>
              <a:path h="7111895" w="6096000">
                <a:moveTo>
                  <a:pt x="0" y="0"/>
                </a:moveTo>
                <a:lnTo>
                  <a:pt x="6096000" y="0"/>
                </a:lnTo>
                <a:lnTo>
                  <a:pt x="6096000" y="7111895"/>
                </a:lnTo>
                <a:lnTo>
                  <a:pt x="0" y="7111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3802" t="0" r="-8974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92000" y="3238385"/>
            <a:ext cx="6096000" cy="7111895"/>
          </a:xfrm>
          <a:custGeom>
            <a:avLst/>
            <a:gdLst/>
            <a:ahLst/>
            <a:cxnLst/>
            <a:rect r="r" b="b" t="t" l="l"/>
            <a:pathLst>
              <a:path h="7111895" w="6096000">
                <a:moveTo>
                  <a:pt x="0" y="0"/>
                </a:moveTo>
                <a:lnTo>
                  <a:pt x="6096000" y="0"/>
                </a:lnTo>
                <a:lnTo>
                  <a:pt x="6096000" y="7111895"/>
                </a:lnTo>
                <a:lnTo>
                  <a:pt x="0" y="71118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0110" t="0" r="-1757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735226"/>
            <a:ext cx="18288000" cy="1219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3"/>
              </a:lnSpc>
            </a:pPr>
            <a:r>
              <a:rPr lang="en-US" sz="8458" spc="-84">
                <a:solidFill>
                  <a:srgbClr val="FF6B00"/>
                </a:solidFill>
                <a:latin typeface="Anton Italics"/>
              </a:rPr>
              <a:t>PALETA DE COLORES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58292" y="6184801"/>
            <a:ext cx="2292738" cy="829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95"/>
              </a:lnSpc>
            </a:pPr>
            <a:r>
              <a:rPr lang="en-US" sz="5710" spc="-57">
                <a:solidFill>
                  <a:srgbClr val="FFFFFF"/>
                </a:solidFill>
                <a:latin typeface="Anton Italics"/>
              </a:rPr>
              <a:t>#191919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59055" y="6184801"/>
            <a:ext cx="2369890" cy="829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95"/>
              </a:lnSpc>
            </a:pPr>
            <a:r>
              <a:rPr lang="en-US" sz="5710" spc="-57">
                <a:solidFill>
                  <a:srgbClr val="141414"/>
                </a:solidFill>
                <a:latin typeface="Anton Italics"/>
              </a:rPr>
              <a:t>#E8E8E8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59210" y="6184801"/>
            <a:ext cx="2369890" cy="829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95"/>
              </a:lnSpc>
            </a:pPr>
            <a:r>
              <a:rPr lang="en-US" sz="5710" spc="-57">
                <a:solidFill>
                  <a:srgbClr val="FFFFFF"/>
                </a:solidFill>
                <a:latin typeface="Anton Italics"/>
              </a:rPr>
              <a:t>#FF6B08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654915">
            <a:off x="-5291630" y="-2252847"/>
            <a:ext cx="18107764" cy="22520951"/>
          </a:xfrm>
          <a:custGeom>
            <a:avLst/>
            <a:gdLst/>
            <a:ahLst/>
            <a:cxnLst/>
            <a:rect r="r" b="b" t="t" l="l"/>
            <a:pathLst>
              <a:path h="22520951" w="18107764">
                <a:moveTo>
                  <a:pt x="8723731" y="0"/>
                </a:moveTo>
                <a:lnTo>
                  <a:pt x="18107764" y="17963797"/>
                </a:lnTo>
                <a:lnTo>
                  <a:pt x="9384033" y="22520951"/>
                </a:lnTo>
                <a:lnTo>
                  <a:pt x="0" y="4557153"/>
                </a:lnTo>
                <a:lnTo>
                  <a:pt x="8723731" y="0"/>
                </a:lnTo>
                <a:close/>
              </a:path>
            </a:pathLst>
          </a:custGeom>
          <a:blipFill>
            <a:blip r:embed="rId2">
              <a:alphaModFix amt="92000"/>
            </a:blip>
            <a:stretch>
              <a:fillRect l="0" t="-40335" r="-126478" b="-8728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00117" y="0"/>
            <a:ext cx="6962934" cy="9847578"/>
          </a:xfrm>
          <a:custGeom>
            <a:avLst/>
            <a:gdLst/>
            <a:ahLst/>
            <a:cxnLst/>
            <a:rect r="r" b="b" t="t" l="l"/>
            <a:pathLst>
              <a:path h="9847578" w="6962934">
                <a:moveTo>
                  <a:pt x="0" y="0"/>
                </a:moveTo>
                <a:lnTo>
                  <a:pt x="6962935" y="0"/>
                </a:lnTo>
                <a:lnTo>
                  <a:pt x="6962935" y="9847578"/>
                </a:lnTo>
                <a:lnTo>
                  <a:pt x="0" y="9847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158905" y="4343229"/>
            <a:ext cx="10585541" cy="1219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3"/>
              </a:lnSpc>
            </a:pPr>
            <a:r>
              <a:rPr lang="en-US" sz="8458" spc="-84">
                <a:solidFill>
                  <a:srgbClr val="141414"/>
                </a:solidFill>
                <a:latin typeface="Anton Italics"/>
              </a:rPr>
              <a:t>TIPOGRAFÍA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2964" y="3493200"/>
            <a:ext cx="2604747" cy="5491518"/>
          </a:xfrm>
          <a:custGeom>
            <a:avLst/>
            <a:gdLst/>
            <a:ahLst/>
            <a:cxnLst/>
            <a:rect r="r" b="b" t="t" l="l"/>
            <a:pathLst>
              <a:path h="5491518" w="2604747">
                <a:moveTo>
                  <a:pt x="0" y="0"/>
                </a:moveTo>
                <a:lnTo>
                  <a:pt x="2604747" y="0"/>
                </a:lnTo>
                <a:lnTo>
                  <a:pt x="2604747" y="5491518"/>
                </a:lnTo>
                <a:lnTo>
                  <a:pt x="0" y="54915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46" t="0" r="-5757" b="-78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288086"/>
            <a:ext cx="3353275" cy="5901745"/>
          </a:xfrm>
          <a:custGeom>
            <a:avLst/>
            <a:gdLst/>
            <a:ahLst/>
            <a:cxnLst/>
            <a:rect r="r" b="b" t="t" l="l"/>
            <a:pathLst>
              <a:path h="5901745" w="3353275">
                <a:moveTo>
                  <a:pt x="0" y="0"/>
                </a:moveTo>
                <a:lnTo>
                  <a:pt x="3353275" y="0"/>
                </a:lnTo>
                <a:lnTo>
                  <a:pt x="3353275" y="5901745"/>
                </a:lnTo>
                <a:lnTo>
                  <a:pt x="0" y="5901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99" t="0" r="-3998" b="-199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43272" y="3772003"/>
            <a:ext cx="6106823" cy="4146850"/>
          </a:xfrm>
          <a:custGeom>
            <a:avLst/>
            <a:gdLst/>
            <a:ahLst/>
            <a:cxnLst/>
            <a:rect r="r" b="b" t="t" l="l"/>
            <a:pathLst>
              <a:path h="4146850" w="6106823">
                <a:moveTo>
                  <a:pt x="0" y="0"/>
                </a:moveTo>
                <a:lnTo>
                  <a:pt x="6106822" y="0"/>
                </a:lnTo>
                <a:lnTo>
                  <a:pt x="6106822" y="4146850"/>
                </a:lnTo>
                <a:lnTo>
                  <a:pt x="0" y="4146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72" r="-1519" b="-18413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43272" y="3596029"/>
            <a:ext cx="6106823" cy="5388689"/>
          </a:xfrm>
          <a:custGeom>
            <a:avLst/>
            <a:gdLst/>
            <a:ahLst/>
            <a:cxnLst/>
            <a:rect r="r" b="b" t="t" l="l"/>
            <a:pathLst>
              <a:path h="5388689" w="6106823">
                <a:moveTo>
                  <a:pt x="0" y="0"/>
                </a:moveTo>
                <a:lnTo>
                  <a:pt x="6106822" y="0"/>
                </a:lnTo>
                <a:lnTo>
                  <a:pt x="6106822" y="5388689"/>
                </a:lnTo>
                <a:lnTo>
                  <a:pt x="0" y="5388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258" t="0" r="-327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2429789" y="4070467"/>
            <a:ext cx="5901745" cy="4336983"/>
          </a:xfrm>
          <a:custGeom>
            <a:avLst/>
            <a:gdLst/>
            <a:ahLst/>
            <a:cxnLst/>
            <a:rect r="r" b="b" t="t" l="l"/>
            <a:pathLst>
              <a:path h="4336983" w="5901745">
                <a:moveTo>
                  <a:pt x="0" y="0"/>
                </a:moveTo>
                <a:lnTo>
                  <a:pt x="5901744" y="0"/>
                </a:lnTo>
                <a:lnTo>
                  <a:pt x="5901744" y="4336983"/>
                </a:lnTo>
                <a:lnTo>
                  <a:pt x="0" y="43369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550" r="-321" b="-256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97907" y="3772152"/>
            <a:ext cx="3965508" cy="4894006"/>
          </a:xfrm>
          <a:custGeom>
            <a:avLst/>
            <a:gdLst/>
            <a:ahLst/>
            <a:cxnLst/>
            <a:rect r="r" b="b" t="t" l="l"/>
            <a:pathLst>
              <a:path h="4894006" w="3965508">
                <a:moveTo>
                  <a:pt x="0" y="0"/>
                </a:moveTo>
                <a:lnTo>
                  <a:pt x="3965508" y="0"/>
                </a:lnTo>
                <a:lnTo>
                  <a:pt x="3965508" y="4894006"/>
                </a:lnTo>
                <a:lnTo>
                  <a:pt x="0" y="4894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43" t="0" r="-10221" b="-7428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388028"/>
            <a:ext cx="18288000" cy="1219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3"/>
              </a:lnSpc>
            </a:pPr>
            <a:r>
              <a:rPr lang="en-US" sz="8458" spc="-84">
                <a:solidFill>
                  <a:srgbClr val="FF6B00"/>
                </a:solidFill>
                <a:latin typeface="Anton Italics"/>
              </a:rPr>
              <a:t>PROTOTIPOS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2964" y="2340862"/>
            <a:ext cx="2604747" cy="56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999" spc="-39">
                <a:solidFill>
                  <a:srgbClr val="FFFFFF"/>
                </a:solidFill>
                <a:latin typeface="Anton Italics"/>
              </a:rPr>
              <a:t>MOVIL 480PX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43272" y="2340862"/>
            <a:ext cx="6106823" cy="56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999" spc="-39">
                <a:solidFill>
                  <a:srgbClr val="FFFFFF"/>
                </a:solidFill>
                <a:latin typeface="Anton Italics"/>
              </a:rPr>
              <a:t>WEB 1080PX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12169" y="2340862"/>
            <a:ext cx="4336983" cy="56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999" spc="-39">
                <a:solidFill>
                  <a:srgbClr val="FFFFFF"/>
                </a:solidFill>
                <a:latin typeface="Anton Italics"/>
              </a:rPr>
              <a:t>TABLET 961PX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5599501" cy="10406790"/>
          </a:xfrm>
          <a:custGeom>
            <a:avLst/>
            <a:gdLst/>
            <a:ahLst/>
            <a:cxnLst/>
            <a:rect r="r" b="b" t="t" l="l"/>
            <a:pathLst>
              <a:path h="10406790" w="15599501">
                <a:moveTo>
                  <a:pt x="0" y="0"/>
                </a:moveTo>
                <a:lnTo>
                  <a:pt x="15599501" y="0"/>
                </a:lnTo>
                <a:lnTo>
                  <a:pt x="15599501" y="10406790"/>
                </a:lnTo>
                <a:lnTo>
                  <a:pt x="0" y="10406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04754">
            <a:off x="6092302" y="-5214588"/>
            <a:ext cx="18107764" cy="22520951"/>
          </a:xfrm>
          <a:custGeom>
            <a:avLst/>
            <a:gdLst/>
            <a:ahLst/>
            <a:cxnLst/>
            <a:rect r="r" b="b" t="t" l="l"/>
            <a:pathLst>
              <a:path h="22520951" w="18107764">
                <a:moveTo>
                  <a:pt x="8723731" y="0"/>
                </a:moveTo>
                <a:lnTo>
                  <a:pt x="18107764" y="17963797"/>
                </a:lnTo>
                <a:lnTo>
                  <a:pt x="9384033" y="22520951"/>
                </a:lnTo>
                <a:lnTo>
                  <a:pt x="0" y="4557153"/>
                </a:lnTo>
                <a:lnTo>
                  <a:pt x="8723731" y="0"/>
                </a:lnTo>
                <a:close/>
              </a:path>
            </a:pathLst>
          </a:custGeom>
          <a:blipFill>
            <a:blip r:embed="rId3"/>
            <a:stretch>
              <a:fillRect l="0" t="-40335" r="-126478" b="-8728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252947"/>
            <a:ext cx="6228318" cy="1885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692"/>
              </a:lnSpc>
            </a:pPr>
            <a:r>
              <a:rPr lang="en-US" sz="13118" spc="-131">
                <a:solidFill>
                  <a:srgbClr val="FFFFFF"/>
                </a:solidFill>
                <a:latin typeface="Anton Italics"/>
              </a:rPr>
              <a:t>EMPRESA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03502" y="3485008"/>
            <a:ext cx="9306276" cy="4215558"/>
          </a:xfrm>
          <a:custGeom>
            <a:avLst/>
            <a:gdLst/>
            <a:ahLst/>
            <a:cxnLst/>
            <a:rect r="r" b="b" t="t" l="l"/>
            <a:pathLst>
              <a:path h="4215558" w="9306276">
                <a:moveTo>
                  <a:pt x="0" y="0"/>
                </a:moveTo>
                <a:lnTo>
                  <a:pt x="9306276" y="0"/>
                </a:lnTo>
                <a:lnTo>
                  <a:pt x="9306276" y="4215559"/>
                </a:lnTo>
                <a:lnTo>
                  <a:pt x="0" y="4215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53385"/>
            <a:ext cx="16961626" cy="73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2"/>
              </a:lnSpc>
              <a:spcBef>
                <a:spcPct val="0"/>
              </a:spcBef>
            </a:pPr>
            <a:r>
              <a:rPr lang="en-US" sz="5100" spc="-51">
                <a:solidFill>
                  <a:srgbClr val="FF6B00"/>
                </a:solidFill>
                <a:latin typeface="Anton Italics"/>
              </a:rPr>
              <a:t>VIABILIDAD ECONOMICA Y FINANCIERA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97201" y="3021477"/>
            <a:ext cx="7284766" cy="5142620"/>
          </a:xfrm>
          <a:custGeom>
            <a:avLst/>
            <a:gdLst/>
            <a:ahLst/>
            <a:cxnLst/>
            <a:rect r="r" b="b" t="t" l="l"/>
            <a:pathLst>
              <a:path h="5142620" w="7284766">
                <a:moveTo>
                  <a:pt x="0" y="0"/>
                </a:moveTo>
                <a:lnTo>
                  <a:pt x="7284766" y="0"/>
                </a:lnTo>
                <a:lnTo>
                  <a:pt x="7284766" y="5142620"/>
                </a:lnTo>
                <a:lnTo>
                  <a:pt x="0" y="5142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10" t="0" r="-2710" b="-162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7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18004" y="8470646"/>
            <a:ext cx="5020687" cy="991586"/>
          </a:xfrm>
          <a:custGeom>
            <a:avLst/>
            <a:gdLst/>
            <a:ahLst/>
            <a:cxnLst/>
            <a:rect r="r" b="b" t="t" l="l"/>
            <a:pathLst>
              <a:path h="991586" w="5020687">
                <a:moveTo>
                  <a:pt x="0" y="0"/>
                </a:moveTo>
                <a:lnTo>
                  <a:pt x="5020687" y="0"/>
                </a:lnTo>
                <a:lnTo>
                  <a:pt x="5020687" y="991586"/>
                </a:lnTo>
                <a:lnTo>
                  <a:pt x="0" y="991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179670" y="1357531"/>
          <a:ext cx="7315200" cy="4114800"/>
        </p:xfrm>
        <a:graphic>
          <a:graphicData uri="http://schemas.openxmlformats.org/drawingml/2006/table">
            <a:tbl>
              <a:tblPr/>
              <a:tblGrid>
                <a:gridCol w="7315200"/>
              </a:tblGrid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1"/>
                        </a:lnSpc>
                        <a:defRPr/>
                      </a:pPr>
                      <a:r>
                        <a:rPr lang="en-US" sz="2465">
                          <a:solidFill>
                            <a:srgbClr val="FCFDFC"/>
                          </a:solidFill>
                          <a:latin typeface="Agrandir Bold"/>
                        </a:rPr>
                        <a:t>OPORTUNIDADES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D00"/>
                    </a:solidFill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31"/>
                        </a:lnSpc>
                        <a:defRPr/>
                      </a:pPr>
                      <a:r>
                        <a:rPr lang="en-US" sz="1665">
                          <a:solidFill>
                            <a:srgbClr val="000000"/>
                          </a:solidFill>
                          <a:latin typeface="Agrandir Grand"/>
                        </a:rPr>
                        <a:t>Tendencia hacia un estilo de vida saludable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31"/>
                        </a:lnSpc>
                        <a:defRPr/>
                      </a:pPr>
                      <a:r>
                        <a:rPr lang="en-US" sz="1665">
                          <a:solidFill>
                            <a:srgbClr val="000000"/>
                          </a:solidFill>
                          <a:latin typeface="Agrandir Grand"/>
                        </a:rPr>
                        <a:t>Acesibilidaddes en linea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31"/>
                        </a:lnSpc>
                        <a:defRPr/>
                      </a:pPr>
                      <a:r>
                        <a:rPr lang="en-US" sz="1665">
                          <a:solidFill>
                            <a:srgbClr val="000000"/>
                          </a:solidFill>
                          <a:latin typeface="Agrandir Grand"/>
                        </a:rPr>
                        <a:t>Alianzas con marcas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9944100" y="1357531"/>
          <a:ext cx="7315200" cy="4114800"/>
        </p:xfrm>
        <a:graphic>
          <a:graphicData uri="http://schemas.openxmlformats.org/drawingml/2006/table">
            <a:tbl>
              <a:tblPr/>
              <a:tblGrid>
                <a:gridCol w="7315200"/>
              </a:tblGrid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7"/>
                        </a:lnSpc>
                        <a:defRPr/>
                      </a:pPr>
                      <a:r>
                        <a:rPr lang="en-US" sz="2469">
                          <a:solidFill>
                            <a:srgbClr val="FCFDFC"/>
                          </a:solidFill>
                          <a:latin typeface="Agrandir Bold"/>
                        </a:rPr>
                        <a:t>AMENAZAS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D00"/>
                    </a:solidFill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31"/>
                        </a:lnSpc>
                        <a:defRPr/>
                      </a:pPr>
                      <a:r>
                        <a:rPr lang="en-US" sz="1665">
                          <a:solidFill>
                            <a:srgbClr val="000000"/>
                          </a:solidFill>
                          <a:latin typeface="Agrandir Grand"/>
                        </a:rPr>
                        <a:t>Competencia intensa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31"/>
                        </a:lnSpc>
                        <a:defRPr/>
                      </a:pPr>
                      <a:r>
                        <a:rPr lang="en-US" sz="1665">
                          <a:solidFill>
                            <a:srgbClr val="000000"/>
                          </a:solidFill>
                          <a:latin typeface="Agrandir Grand"/>
                        </a:rPr>
                        <a:t>Rápida evolución del fitness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31"/>
                        </a:lnSpc>
                        <a:defRPr/>
                      </a:pPr>
                      <a:r>
                        <a:rPr lang="en-US" sz="1665">
                          <a:solidFill>
                            <a:srgbClr val="000000"/>
                          </a:solidFill>
                          <a:latin typeface="Agrandir Grand"/>
                        </a:rPr>
                        <a:t>Regulaciones gubernamentales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179670" y="5854111"/>
          <a:ext cx="7315200" cy="4114800"/>
        </p:xfrm>
        <a:graphic>
          <a:graphicData uri="http://schemas.openxmlformats.org/drawingml/2006/table">
            <a:tbl>
              <a:tblPr/>
              <a:tblGrid>
                <a:gridCol w="7315200"/>
              </a:tblGrid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31"/>
                        </a:lnSpc>
                        <a:defRPr/>
                      </a:pPr>
                      <a:r>
                        <a:rPr lang="en-US" sz="1665">
                          <a:solidFill>
                            <a:srgbClr val="000000"/>
                          </a:solidFill>
                          <a:latin typeface="Agrandir Grand"/>
                        </a:rPr>
                        <a:t>AMENAZAS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31"/>
                        </a:lnSpc>
                        <a:defRPr/>
                      </a:pPr>
                      <a:r>
                        <a:rPr lang="en-US" sz="1665">
                          <a:solidFill>
                            <a:srgbClr val="000000"/>
                          </a:solidFill>
                          <a:latin typeface="Agrandir Grand"/>
                        </a:rPr>
                        <a:t>Contenido de calidad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31"/>
                        </a:lnSpc>
                        <a:defRPr/>
                      </a:pPr>
                      <a:r>
                        <a:rPr lang="en-US" sz="1665">
                          <a:solidFill>
                            <a:srgbClr val="000000"/>
                          </a:solidFill>
                          <a:latin typeface="Agrandir Grand"/>
                        </a:rPr>
                        <a:t>Comunidad activa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31"/>
                        </a:lnSpc>
                        <a:defRPr/>
                      </a:pPr>
                      <a:r>
                        <a:rPr lang="en-US" sz="1665">
                          <a:solidFill>
                            <a:srgbClr val="000000"/>
                          </a:solidFill>
                          <a:latin typeface="Agrandir Grand"/>
                        </a:rPr>
                        <a:t>Plataforma tecnológica avanzada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179670" y="5854111"/>
          <a:ext cx="7315200" cy="885825"/>
        </p:xfrm>
        <a:graphic>
          <a:graphicData uri="http://schemas.openxmlformats.org/drawingml/2006/table">
            <a:tbl>
              <a:tblPr/>
              <a:tblGrid>
                <a:gridCol w="7315200"/>
              </a:tblGrid>
              <a:tr h="8858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7"/>
                        </a:lnSpc>
                        <a:defRPr/>
                      </a:pPr>
                      <a:r>
                        <a:rPr lang="en-US" sz="2469">
                          <a:solidFill>
                            <a:srgbClr val="FCFDFC"/>
                          </a:solidFill>
                          <a:latin typeface="Agrandir Bold"/>
                        </a:rPr>
                        <a:t>FORTALEZAS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D00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9944100" y="5719981"/>
          <a:ext cx="7315200" cy="4139611"/>
        </p:xfrm>
        <a:graphic>
          <a:graphicData uri="http://schemas.openxmlformats.org/drawingml/2006/table">
            <a:tbl>
              <a:tblPr/>
              <a:tblGrid>
                <a:gridCol w="6593983"/>
              </a:tblGrid>
              <a:tr h="10349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57"/>
                        </a:lnSpc>
                        <a:defRPr/>
                      </a:pPr>
                      <a:r>
                        <a:rPr lang="en-US" sz="2469">
                          <a:solidFill>
                            <a:srgbClr val="FCFDFC"/>
                          </a:solidFill>
                          <a:latin typeface="Agrandir Bold"/>
                        </a:rPr>
                        <a:t>DEBILIDADES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4D00"/>
                    </a:solidFill>
                  </a:tcPr>
                </a:tc>
              </a:tr>
              <a:tr h="10349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31"/>
                        </a:lnSpc>
                        <a:defRPr/>
                      </a:pPr>
                      <a:r>
                        <a:rPr lang="en-US" sz="1665">
                          <a:solidFill>
                            <a:srgbClr val="000000"/>
                          </a:solidFill>
                          <a:latin typeface="Agrandir Grand"/>
                        </a:rPr>
                        <a:t>Dependencia tecnólogica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349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31"/>
                        </a:lnSpc>
                        <a:defRPr/>
                      </a:pPr>
                      <a:r>
                        <a:rPr lang="en-US" sz="1665">
                          <a:solidFill>
                            <a:srgbClr val="000000"/>
                          </a:solidFill>
                          <a:latin typeface="Agrandir Grand"/>
                        </a:rPr>
                        <a:t>Diversificación limitada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349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331"/>
                        </a:lnSpc>
                        <a:defRPr/>
                      </a:pPr>
                      <a:r>
                        <a:rPr lang="en-US" sz="1665">
                          <a:solidFill>
                            <a:srgbClr val="000000"/>
                          </a:solidFill>
                          <a:latin typeface="Agrandir Grand"/>
                        </a:rPr>
                        <a:t>Riesgo de pérdida de usuarios clave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663187" y="372265"/>
            <a:ext cx="16961626" cy="73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1"/>
              </a:lnSpc>
              <a:spcBef>
                <a:spcPct val="0"/>
              </a:spcBef>
            </a:pPr>
            <a:r>
              <a:rPr lang="en-US" sz="5099" spc="-50">
                <a:solidFill>
                  <a:srgbClr val="FF6B00"/>
                </a:solidFill>
                <a:latin typeface="Anton Italics"/>
              </a:rPr>
              <a:t>DAFO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572732" cy="10287000"/>
          </a:xfrm>
          <a:custGeom>
            <a:avLst/>
            <a:gdLst/>
            <a:ahLst/>
            <a:cxnLst/>
            <a:rect r="r" b="b" t="t" l="l"/>
            <a:pathLst>
              <a:path h="10287000" w="13572732">
                <a:moveTo>
                  <a:pt x="0" y="0"/>
                </a:moveTo>
                <a:lnTo>
                  <a:pt x="13572732" y="0"/>
                </a:lnTo>
                <a:lnTo>
                  <a:pt x="135727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04754">
            <a:off x="6092302" y="-5214588"/>
            <a:ext cx="18107764" cy="22520951"/>
          </a:xfrm>
          <a:custGeom>
            <a:avLst/>
            <a:gdLst/>
            <a:ahLst/>
            <a:cxnLst/>
            <a:rect r="r" b="b" t="t" l="l"/>
            <a:pathLst>
              <a:path h="22520951" w="18107764">
                <a:moveTo>
                  <a:pt x="8723731" y="0"/>
                </a:moveTo>
                <a:lnTo>
                  <a:pt x="18107764" y="17963797"/>
                </a:lnTo>
                <a:lnTo>
                  <a:pt x="9384033" y="22520951"/>
                </a:lnTo>
                <a:lnTo>
                  <a:pt x="0" y="4557153"/>
                </a:lnTo>
                <a:lnTo>
                  <a:pt x="8723731" y="0"/>
                </a:lnTo>
                <a:close/>
              </a:path>
            </a:pathLst>
          </a:custGeom>
          <a:blipFill>
            <a:blip r:embed="rId3"/>
            <a:stretch>
              <a:fillRect l="0" t="-40335" r="-126478" b="-8728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0380" y="4435266"/>
            <a:ext cx="7393359" cy="188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692"/>
              </a:lnSpc>
            </a:pPr>
            <a:r>
              <a:rPr lang="en-US" sz="13118" spc="-131">
                <a:solidFill>
                  <a:srgbClr val="FFFFFF"/>
                </a:solidFill>
                <a:latin typeface="Anton Italics"/>
              </a:rPr>
              <a:t>MARKETING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502568" cy="10287000"/>
          </a:xfrm>
          <a:custGeom>
            <a:avLst/>
            <a:gdLst/>
            <a:ahLst/>
            <a:cxnLst/>
            <a:rect r="r" b="b" t="t" l="l"/>
            <a:pathLst>
              <a:path h="10287000" w="18502568">
                <a:moveTo>
                  <a:pt x="0" y="0"/>
                </a:moveTo>
                <a:lnTo>
                  <a:pt x="18502568" y="0"/>
                </a:lnTo>
                <a:lnTo>
                  <a:pt x="185025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7000"/>
            </a:blip>
            <a:stretch>
              <a:fillRect l="0" t="-9954" r="0" b="-9954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38722" y="-429754"/>
            <a:ext cx="19706630" cy="10778320"/>
          </a:xfrm>
          <a:custGeom>
            <a:avLst/>
            <a:gdLst/>
            <a:ahLst/>
            <a:cxnLst/>
            <a:rect r="r" b="b" t="t" l="l"/>
            <a:pathLst>
              <a:path h="10778320" w="19706630">
                <a:moveTo>
                  <a:pt x="0" y="0"/>
                </a:moveTo>
                <a:lnTo>
                  <a:pt x="19706630" y="0"/>
                </a:lnTo>
                <a:lnTo>
                  <a:pt x="19706630" y="10778320"/>
                </a:lnTo>
                <a:lnTo>
                  <a:pt x="0" y="10778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04754">
            <a:off x="6092302" y="-5214588"/>
            <a:ext cx="18107764" cy="22520951"/>
          </a:xfrm>
          <a:custGeom>
            <a:avLst/>
            <a:gdLst/>
            <a:ahLst/>
            <a:cxnLst/>
            <a:rect r="r" b="b" t="t" l="l"/>
            <a:pathLst>
              <a:path h="22520951" w="18107764">
                <a:moveTo>
                  <a:pt x="8723731" y="0"/>
                </a:moveTo>
                <a:lnTo>
                  <a:pt x="18107764" y="17963797"/>
                </a:lnTo>
                <a:lnTo>
                  <a:pt x="9384033" y="22520951"/>
                </a:lnTo>
                <a:lnTo>
                  <a:pt x="0" y="4557153"/>
                </a:lnTo>
                <a:lnTo>
                  <a:pt x="8723731" y="0"/>
                </a:lnTo>
                <a:close/>
              </a:path>
            </a:pathLst>
          </a:custGeom>
          <a:blipFill>
            <a:blip r:embed="rId3"/>
            <a:stretch>
              <a:fillRect l="0" t="-40335" r="-126478" b="-8728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4456255"/>
            <a:ext cx="8643882" cy="1885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692"/>
              </a:lnSpc>
            </a:pPr>
            <a:r>
              <a:rPr lang="en-US" sz="13118" spc="-131">
                <a:solidFill>
                  <a:srgbClr val="FFFFFF"/>
                </a:solidFill>
                <a:latin typeface="Anton Italics"/>
              </a:rPr>
              <a:t>DESARROLLO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32636"/>
            <a:ext cx="6679113" cy="851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3"/>
              </a:lnSpc>
            </a:pPr>
            <a:r>
              <a:rPr lang="en-US" sz="5958" spc="-59">
                <a:solidFill>
                  <a:srgbClr val="FF6B00"/>
                </a:solidFill>
                <a:latin typeface="Anton Italics"/>
              </a:rPr>
              <a:t>INDEX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60944" y="3484513"/>
            <a:ext cx="3502562" cy="45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FFFFFF"/>
                </a:solidFill>
                <a:latin typeface="Horizon"/>
              </a:rPr>
              <a:t>TEMÁTICA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17461" y="5447664"/>
            <a:ext cx="3414298" cy="45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FFFFFF"/>
                </a:solidFill>
                <a:latin typeface="Horizon"/>
              </a:rPr>
              <a:t>TECNOLOGÍAS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9917" y="3484513"/>
            <a:ext cx="4508894" cy="45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0"/>
              </a:lnSpc>
            </a:pPr>
            <a:r>
              <a:rPr lang="en-US" sz="2493">
                <a:solidFill>
                  <a:srgbClr val="FFFFFF"/>
                </a:solidFill>
                <a:latin typeface="Horizon"/>
              </a:rPr>
              <a:t>¿QUIENES SOMOS?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7461" y="7874701"/>
            <a:ext cx="3432249" cy="45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0"/>
              </a:lnSpc>
              <a:spcBef>
                <a:spcPct val="0"/>
              </a:spcBef>
            </a:pPr>
            <a:r>
              <a:rPr lang="en-US" sz="2493" strike="noStrike">
                <a:solidFill>
                  <a:srgbClr val="FFFFFF"/>
                </a:solidFill>
                <a:latin typeface="Horizon"/>
              </a:rPr>
              <a:t>MARKETING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70474" y="5447664"/>
            <a:ext cx="3502562" cy="45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FFFFFF"/>
                </a:solidFill>
                <a:latin typeface="Horizon"/>
              </a:rPr>
              <a:t>INTERFACES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70474" y="7874701"/>
            <a:ext cx="3502562" cy="45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FFFFFF"/>
                </a:solidFill>
                <a:latin typeface="Horizon"/>
              </a:rPr>
              <a:t>DESARROLLO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90954" y="7874701"/>
            <a:ext cx="3502562" cy="45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FFFFFF"/>
                </a:solidFill>
                <a:latin typeface="Horizon"/>
              </a:rPr>
              <a:t>CONCLUSIÓN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00473" y="3484513"/>
            <a:ext cx="5358031" cy="45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FFFFFF"/>
                </a:solidFill>
                <a:latin typeface="Horizon"/>
              </a:rPr>
              <a:t>OBJETIVOS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50922" y="2425396"/>
            <a:ext cx="1066885" cy="85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9"/>
              </a:lnSpc>
              <a:spcBef>
                <a:spcPct val="0"/>
              </a:spcBef>
            </a:pPr>
            <a:r>
              <a:rPr lang="en-US" sz="5650">
                <a:solidFill>
                  <a:srgbClr val="FF6B00"/>
                </a:solidFill>
                <a:latin typeface="Horizon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46700" y="2425396"/>
            <a:ext cx="1331050" cy="85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9"/>
              </a:lnSpc>
              <a:spcBef>
                <a:spcPct val="0"/>
              </a:spcBef>
            </a:pPr>
            <a:r>
              <a:rPr lang="en-US" sz="5650">
                <a:solidFill>
                  <a:srgbClr val="FF6B00"/>
                </a:solidFill>
                <a:latin typeface="Horizon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17192" y="2425396"/>
            <a:ext cx="1327587" cy="85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9"/>
              </a:lnSpc>
              <a:spcBef>
                <a:spcPct val="0"/>
              </a:spcBef>
            </a:pPr>
            <a:r>
              <a:rPr lang="en-US" sz="5650">
                <a:solidFill>
                  <a:srgbClr val="FF6B00"/>
                </a:solidFill>
                <a:latin typeface="Horizon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89520" y="4493694"/>
            <a:ext cx="1350673" cy="85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9"/>
              </a:lnSpc>
              <a:spcBef>
                <a:spcPct val="0"/>
              </a:spcBef>
            </a:pPr>
            <a:r>
              <a:rPr lang="en-US" sz="5650">
                <a:solidFill>
                  <a:srgbClr val="FF6B00"/>
                </a:solidFill>
                <a:latin typeface="Horizon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57055" y="4493694"/>
            <a:ext cx="1329401" cy="85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9"/>
              </a:lnSpc>
              <a:spcBef>
                <a:spcPct val="0"/>
              </a:spcBef>
            </a:pPr>
            <a:r>
              <a:rPr lang="en-US" sz="5650">
                <a:solidFill>
                  <a:srgbClr val="FF6B00"/>
                </a:solidFill>
                <a:latin typeface="Horizon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817192" y="4493694"/>
            <a:ext cx="1331380" cy="85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9"/>
              </a:lnSpc>
              <a:spcBef>
                <a:spcPct val="0"/>
              </a:spcBef>
            </a:pPr>
            <a:r>
              <a:rPr lang="en-US" sz="5650">
                <a:solidFill>
                  <a:srgbClr val="FF6B00"/>
                </a:solidFill>
                <a:latin typeface="Horizon"/>
              </a:rPr>
              <a:t>06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65907" y="6934981"/>
            <a:ext cx="1251900" cy="85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9"/>
              </a:lnSpc>
              <a:spcBef>
                <a:spcPct val="0"/>
              </a:spcBef>
            </a:pPr>
            <a:r>
              <a:rPr lang="en-US" sz="5650">
                <a:solidFill>
                  <a:srgbClr val="FF6B00"/>
                </a:solidFill>
                <a:latin typeface="Horizon"/>
              </a:rPr>
              <a:t>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55076" y="6934981"/>
            <a:ext cx="1331380" cy="85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9"/>
              </a:lnSpc>
              <a:spcBef>
                <a:spcPct val="0"/>
              </a:spcBef>
            </a:pPr>
            <a:r>
              <a:rPr lang="en-US" sz="5650">
                <a:solidFill>
                  <a:srgbClr val="FF6B00"/>
                </a:solidFill>
                <a:latin typeface="Horizon"/>
              </a:rPr>
              <a:t>08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776545" y="6934981"/>
            <a:ext cx="1331380" cy="850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9"/>
              </a:lnSpc>
              <a:spcBef>
                <a:spcPct val="0"/>
              </a:spcBef>
            </a:pPr>
            <a:r>
              <a:rPr lang="en-US" sz="5650">
                <a:solidFill>
                  <a:srgbClr val="FF6B00"/>
                </a:solidFill>
                <a:latin typeface="Horizon"/>
              </a:rPr>
              <a:t>09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12557" y="5447664"/>
            <a:ext cx="6755657" cy="45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0"/>
              </a:lnSpc>
              <a:spcBef>
                <a:spcPct val="0"/>
              </a:spcBef>
            </a:pPr>
            <a:r>
              <a:rPr lang="en-US" sz="2493">
                <a:solidFill>
                  <a:srgbClr val="FFFFFF"/>
                </a:solidFill>
                <a:latin typeface="Horizon"/>
              </a:rPr>
              <a:t>EMPRESA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 l="0" t="-30570" r="0" b="-1066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14350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</a:blip>
            <a:stretch>
              <a:fillRect l="0" t="-70254" r="0" b="-1885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19760" y="2124092"/>
            <a:ext cx="4321941" cy="94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46"/>
              </a:lnSpc>
            </a:pPr>
            <a:r>
              <a:rPr lang="en-US" sz="6559" spc="-65">
                <a:solidFill>
                  <a:srgbClr val="FFFFFF"/>
                </a:solidFill>
                <a:latin typeface="Anton Italics"/>
              </a:rPr>
              <a:t>Coordinación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24855" y="7267592"/>
            <a:ext cx="3638291" cy="94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346"/>
              </a:lnSpc>
            </a:pPr>
            <a:r>
              <a:rPr lang="en-US" sz="6559" spc="-65">
                <a:solidFill>
                  <a:srgbClr val="FFFFFF"/>
                </a:solidFill>
                <a:latin typeface="Anton Italics"/>
              </a:rPr>
              <a:t>Problemas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527893" cy="10287000"/>
          </a:xfrm>
          <a:custGeom>
            <a:avLst/>
            <a:gdLst/>
            <a:ahLst/>
            <a:cxnLst/>
            <a:rect r="r" b="b" t="t" l="l"/>
            <a:pathLst>
              <a:path h="10287000" w="18527893">
                <a:moveTo>
                  <a:pt x="0" y="0"/>
                </a:moveTo>
                <a:lnTo>
                  <a:pt x="18527893" y="0"/>
                </a:lnTo>
                <a:lnTo>
                  <a:pt x="185278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-10132" r="0" b="-101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38631" y="4252947"/>
            <a:ext cx="8643882" cy="1885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692"/>
              </a:lnSpc>
            </a:pPr>
            <a:r>
              <a:rPr lang="en-US" sz="13118" spc="-131">
                <a:solidFill>
                  <a:srgbClr val="FFFFFF"/>
                </a:solidFill>
                <a:latin typeface="Anton Italics"/>
              </a:rPr>
              <a:t>CONCLUSIÓN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30954" y="1028700"/>
            <a:ext cx="428346" cy="1287379"/>
          </a:xfrm>
          <a:custGeom>
            <a:avLst/>
            <a:gdLst/>
            <a:ahLst/>
            <a:cxnLst/>
            <a:rect r="r" b="b" t="t" l="l"/>
            <a:pathLst>
              <a:path h="1287379" w="428346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970921"/>
            <a:ext cx="428346" cy="1287379"/>
          </a:xfrm>
          <a:custGeom>
            <a:avLst/>
            <a:gdLst/>
            <a:ahLst/>
            <a:cxnLst/>
            <a:rect r="r" b="b" t="t" l="l"/>
            <a:pathLst>
              <a:path h="1287379" w="428346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26277" y="3019383"/>
            <a:ext cx="13825256" cy="4349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88"/>
              </a:lnSpc>
            </a:pPr>
            <a:r>
              <a:rPr lang="en-US" sz="12491">
                <a:solidFill>
                  <a:srgbClr val="FF6B00"/>
                </a:solidFill>
                <a:latin typeface="Anton Italics"/>
              </a:rPr>
              <a:t>GRACIAS</a:t>
            </a:r>
            <a:r>
              <a:rPr lang="en-US" sz="12491">
                <a:solidFill>
                  <a:srgbClr val="CEE452"/>
                </a:solidFill>
                <a:latin typeface="Anton Italics"/>
              </a:rPr>
              <a:t> </a:t>
            </a:r>
            <a:r>
              <a:rPr lang="en-US" sz="12491">
                <a:solidFill>
                  <a:srgbClr val="FFFFFF"/>
                </a:solidFill>
                <a:latin typeface="Anton Italics"/>
              </a:rPr>
              <a:t>POR</a:t>
            </a:r>
            <a:r>
              <a:rPr lang="en-US" sz="12491">
                <a:solidFill>
                  <a:srgbClr val="CEE452"/>
                </a:solidFill>
                <a:latin typeface="Anton Italics"/>
              </a:rPr>
              <a:t> </a:t>
            </a:r>
            <a:r>
              <a:rPr lang="en-US" sz="12491">
                <a:solidFill>
                  <a:srgbClr val="FF6B00"/>
                </a:solidFill>
                <a:latin typeface="Anton Italics"/>
              </a:rPr>
              <a:t>VUESTRA</a:t>
            </a:r>
            <a:r>
              <a:rPr lang="en-US" sz="12491">
                <a:solidFill>
                  <a:srgbClr val="CEE452"/>
                </a:solidFill>
                <a:latin typeface="Anton Italics"/>
              </a:rPr>
              <a:t> </a:t>
            </a:r>
            <a:r>
              <a:rPr lang="en-US" sz="12491">
                <a:solidFill>
                  <a:srgbClr val="FFFFFF"/>
                </a:solidFill>
                <a:latin typeface="Anton Italics"/>
              </a:rPr>
              <a:t>ATENCION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711459"/>
            <a:ext cx="4187651" cy="3936557"/>
          </a:xfrm>
          <a:custGeom>
            <a:avLst/>
            <a:gdLst/>
            <a:ahLst/>
            <a:cxnLst/>
            <a:rect r="r" b="b" t="t" l="l"/>
            <a:pathLst>
              <a:path h="3936557" w="4187651">
                <a:moveTo>
                  <a:pt x="0" y="0"/>
                </a:moveTo>
                <a:lnTo>
                  <a:pt x="4187651" y="0"/>
                </a:lnTo>
                <a:lnTo>
                  <a:pt x="4187651" y="3936557"/>
                </a:lnTo>
                <a:lnTo>
                  <a:pt x="0" y="3936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231" r="0" b="-16231"/>
            </a:stretch>
          </a:blipFill>
          <a:ln w="5715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3" id="3"/>
          <p:cNvSpPr txBox="true"/>
          <p:nvPr/>
        </p:nvSpPr>
        <p:spPr>
          <a:xfrm rot="0">
            <a:off x="7711067" y="6666633"/>
            <a:ext cx="3592790" cy="1225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2"/>
              </a:lnSpc>
            </a:pPr>
            <a:r>
              <a:rPr lang="en-US" sz="3039">
                <a:solidFill>
                  <a:srgbClr val="141414"/>
                </a:solidFill>
                <a:latin typeface="Open Sans 1 Light"/>
              </a:rPr>
              <a:t>Briefly elaborate on what you want to discuss.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974294" y="3711459"/>
            <a:ext cx="3997927" cy="3929521"/>
          </a:xfrm>
          <a:custGeom>
            <a:avLst/>
            <a:gdLst/>
            <a:ahLst/>
            <a:cxnLst/>
            <a:rect r="r" b="b" t="t" l="l"/>
            <a:pathLst>
              <a:path h="3929521" w="3997927">
                <a:moveTo>
                  <a:pt x="0" y="0"/>
                </a:moveTo>
                <a:lnTo>
                  <a:pt x="3997927" y="0"/>
                </a:lnTo>
                <a:lnTo>
                  <a:pt x="3997927" y="3929520"/>
                </a:lnTo>
                <a:lnTo>
                  <a:pt x="0" y="39295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967" t="-39358" r="-21413" b="-71957"/>
            </a:stretch>
          </a:blipFill>
          <a:ln w="5715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061801" y="3711459"/>
            <a:ext cx="3753726" cy="3929521"/>
          </a:xfrm>
          <a:custGeom>
            <a:avLst/>
            <a:gdLst/>
            <a:ahLst/>
            <a:cxnLst/>
            <a:rect r="r" b="b" t="t" l="l"/>
            <a:pathLst>
              <a:path h="3929521" w="3753726">
                <a:moveTo>
                  <a:pt x="0" y="0"/>
                </a:moveTo>
                <a:lnTo>
                  <a:pt x="3753726" y="0"/>
                </a:lnTo>
                <a:lnTo>
                  <a:pt x="3753726" y="3929520"/>
                </a:lnTo>
                <a:lnTo>
                  <a:pt x="0" y="3929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436" t="-22786" r="-41008" b="-87938"/>
            </a:stretch>
          </a:blipFill>
          <a:ln w="5715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6" id="6"/>
          <p:cNvSpPr txBox="true"/>
          <p:nvPr/>
        </p:nvSpPr>
        <p:spPr>
          <a:xfrm rot="0">
            <a:off x="6291701" y="626956"/>
            <a:ext cx="5279523" cy="851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3"/>
              </a:lnSpc>
            </a:pPr>
            <a:r>
              <a:rPr lang="en-US" sz="5958" spc="-59">
                <a:solidFill>
                  <a:srgbClr val="FF6B00"/>
                </a:solidFill>
                <a:latin typeface="Anton Italics"/>
              </a:rPr>
              <a:t>¿QUIENES SOMOS?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0124" y="2856216"/>
            <a:ext cx="4187651" cy="65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4500" spc="-44">
                <a:solidFill>
                  <a:srgbClr val="FFFFFF"/>
                </a:solidFill>
                <a:latin typeface="Anton Italics"/>
              </a:rPr>
              <a:t>SERGIO CASTILLO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43699" y="2856216"/>
            <a:ext cx="4127525" cy="65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4500" spc="-44">
                <a:solidFill>
                  <a:srgbClr val="FFFFFF"/>
                </a:solidFill>
                <a:latin typeface="Anton Italics"/>
              </a:rPr>
              <a:t>JOSE ARISTIDES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57483" y="2856216"/>
            <a:ext cx="4602171" cy="65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4500" spc="-44">
                <a:solidFill>
                  <a:srgbClr val="FFFFFF"/>
                </a:solidFill>
                <a:latin typeface="Anton Italics"/>
              </a:rPr>
              <a:t>SANTIAGO GALVEZ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5029234" cy="10287000"/>
          </a:xfrm>
          <a:custGeom>
            <a:avLst/>
            <a:gdLst/>
            <a:ahLst/>
            <a:cxnLst/>
            <a:rect r="r" b="b" t="t" l="l"/>
            <a:pathLst>
              <a:path h="10287000" w="15029234">
                <a:moveTo>
                  <a:pt x="0" y="0"/>
                </a:moveTo>
                <a:lnTo>
                  <a:pt x="15029234" y="0"/>
                </a:lnTo>
                <a:lnTo>
                  <a:pt x="1502923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04754">
            <a:off x="7414026" y="-5731334"/>
            <a:ext cx="18107764" cy="22520951"/>
          </a:xfrm>
          <a:custGeom>
            <a:avLst/>
            <a:gdLst/>
            <a:ahLst/>
            <a:cxnLst/>
            <a:rect r="r" b="b" t="t" l="l"/>
            <a:pathLst>
              <a:path h="22520951" w="18107764">
                <a:moveTo>
                  <a:pt x="8723731" y="0"/>
                </a:moveTo>
                <a:lnTo>
                  <a:pt x="18107764" y="17963798"/>
                </a:lnTo>
                <a:lnTo>
                  <a:pt x="9384033" y="22520951"/>
                </a:lnTo>
                <a:lnTo>
                  <a:pt x="0" y="4557153"/>
                </a:lnTo>
                <a:lnTo>
                  <a:pt x="8723731" y="0"/>
                </a:lnTo>
                <a:close/>
              </a:path>
            </a:pathLst>
          </a:custGeom>
          <a:blipFill>
            <a:blip r:embed="rId3">
              <a:alphaModFix amt="92000"/>
            </a:blip>
            <a:stretch>
              <a:fillRect l="0" t="-40335" r="-126478" b="-8728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62315" y="4408631"/>
            <a:ext cx="5152302" cy="1555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088"/>
              </a:lnSpc>
            </a:pPr>
            <a:r>
              <a:rPr lang="en-US" sz="10793" spc="-107">
                <a:solidFill>
                  <a:srgbClr val="FFFFFF"/>
                </a:solidFill>
                <a:latin typeface="Anton Italics"/>
              </a:rPr>
              <a:t>TEMÁTICA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30954" y="1028700"/>
            <a:ext cx="518469" cy="1558241"/>
          </a:xfrm>
          <a:custGeom>
            <a:avLst/>
            <a:gdLst/>
            <a:ahLst/>
            <a:cxnLst/>
            <a:rect r="r" b="b" t="t" l="l"/>
            <a:pathLst>
              <a:path h="1558241" w="518469">
                <a:moveTo>
                  <a:pt x="0" y="0"/>
                </a:moveTo>
                <a:lnTo>
                  <a:pt x="518469" y="0"/>
                </a:lnTo>
                <a:lnTo>
                  <a:pt x="518469" y="1558241"/>
                </a:lnTo>
                <a:lnTo>
                  <a:pt x="0" y="1558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970921"/>
            <a:ext cx="428346" cy="1287379"/>
          </a:xfrm>
          <a:custGeom>
            <a:avLst/>
            <a:gdLst/>
            <a:ahLst/>
            <a:cxnLst/>
            <a:rect r="r" b="b" t="t" l="l"/>
            <a:pathLst>
              <a:path h="1287379" w="428346">
                <a:moveTo>
                  <a:pt x="0" y="0"/>
                </a:moveTo>
                <a:lnTo>
                  <a:pt x="428346" y="0"/>
                </a:lnTo>
                <a:lnTo>
                  <a:pt x="428346" y="1287379"/>
                </a:lnTo>
                <a:lnTo>
                  <a:pt x="0" y="1287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81441" y="681449"/>
            <a:ext cx="13757029" cy="8924103"/>
          </a:xfrm>
          <a:custGeom>
            <a:avLst/>
            <a:gdLst/>
            <a:ahLst/>
            <a:cxnLst/>
            <a:rect r="r" b="b" t="t" l="l"/>
            <a:pathLst>
              <a:path h="8924103" w="13757029">
                <a:moveTo>
                  <a:pt x="0" y="0"/>
                </a:moveTo>
                <a:lnTo>
                  <a:pt x="13757030" y="0"/>
                </a:lnTo>
                <a:lnTo>
                  <a:pt x="13757030" y="8924102"/>
                </a:lnTo>
                <a:lnTo>
                  <a:pt x="0" y="8924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48" t="0" r="-3415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418887" y="-304047"/>
            <a:ext cx="19457707" cy="11620799"/>
          </a:xfrm>
          <a:custGeom>
            <a:avLst/>
            <a:gdLst/>
            <a:ahLst/>
            <a:cxnLst/>
            <a:rect r="r" b="b" t="t" l="l"/>
            <a:pathLst>
              <a:path h="11620799" w="19457707">
                <a:moveTo>
                  <a:pt x="0" y="0"/>
                </a:moveTo>
                <a:lnTo>
                  <a:pt x="19457707" y="0"/>
                </a:lnTo>
                <a:lnTo>
                  <a:pt x="19457707" y="11620800"/>
                </a:lnTo>
                <a:lnTo>
                  <a:pt x="0" y="1162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</a:blip>
            <a:stretch>
              <a:fillRect l="0" t="-3236" r="0" b="-79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04754">
            <a:off x="7414026" y="-5731334"/>
            <a:ext cx="18107764" cy="22520951"/>
          </a:xfrm>
          <a:custGeom>
            <a:avLst/>
            <a:gdLst/>
            <a:ahLst/>
            <a:cxnLst/>
            <a:rect r="r" b="b" t="t" l="l"/>
            <a:pathLst>
              <a:path h="22520951" w="18107764">
                <a:moveTo>
                  <a:pt x="8723731" y="0"/>
                </a:moveTo>
                <a:lnTo>
                  <a:pt x="18107764" y="17963798"/>
                </a:lnTo>
                <a:lnTo>
                  <a:pt x="9384033" y="22520951"/>
                </a:lnTo>
                <a:lnTo>
                  <a:pt x="0" y="4557153"/>
                </a:lnTo>
                <a:lnTo>
                  <a:pt x="8723731" y="0"/>
                </a:lnTo>
                <a:close/>
              </a:path>
            </a:pathLst>
          </a:custGeom>
          <a:blipFill>
            <a:blip r:embed="rId3">
              <a:alphaModFix amt="99000"/>
            </a:blip>
            <a:stretch>
              <a:fillRect l="0" t="-40335" r="-126478" b="-8728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62315" y="4408631"/>
            <a:ext cx="5676434" cy="1555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088"/>
              </a:lnSpc>
            </a:pPr>
            <a:r>
              <a:rPr lang="en-US" sz="10793" spc="-107">
                <a:solidFill>
                  <a:srgbClr val="FFFFFF"/>
                </a:solidFill>
                <a:latin typeface="Anton Italics"/>
              </a:rPr>
              <a:t>OBJETIVOS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867591">
            <a:off x="-1145845" y="-1671254"/>
            <a:ext cx="9741562" cy="13629507"/>
          </a:xfrm>
          <a:prstGeom prst="rect">
            <a:avLst/>
          </a:prstGeom>
          <a:solidFill>
            <a:srgbClr val="FF6B0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683144" y="1624484"/>
            <a:ext cx="12753867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869182" y="1798304"/>
            <a:ext cx="8662220" cy="1323920"/>
            <a:chOff x="0" y="0"/>
            <a:chExt cx="11549627" cy="176522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2014447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9"/>
                </a:lnSpc>
              </a:pPr>
              <a:r>
                <a:rPr lang="en-US" sz="4999">
                  <a:solidFill>
                    <a:srgbClr val="141414"/>
                  </a:solidFill>
                  <a:latin typeface="Horizon"/>
                </a:rPr>
                <a:t>01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904116" y="296133"/>
              <a:ext cx="8645511" cy="14690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58"/>
                </a:lnSpc>
              </a:pPr>
              <a:r>
                <a:rPr lang="en-US" sz="3429">
                  <a:solidFill>
                    <a:srgbClr val="141414"/>
                  </a:solidFill>
                  <a:latin typeface="Open Sans 2 Bold"/>
                </a:rPr>
                <a:t>Ofrecer herramientas y recursos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9182" y="5888560"/>
            <a:ext cx="10588039" cy="789864"/>
            <a:chOff x="0" y="0"/>
            <a:chExt cx="14117386" cy="105315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2462307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9"/>
                </a:lnSpc>
              </a:pPr>
              <a:r>
                <a:rPr lang="en-US" sz="4999">
                  <a:solidFill>
                    <a:srgbClr val="141414"/>
                  </a:solidFill>
                  <a:latin typeface="Horizon"/>
                </a:rPr>
                <a:t>03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549770" y="333358"/>
              <a:ext cx="10567616" cy="719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58"/>
                </a:lnSpc>
              </a:pPr>
              <a:r>
                <a:rPr lang="en-US" sz="3429">
                  <a:solidFill>
                    <a:srgbClr val="141414"/>
                  </a:solidFill>
                  <a:latin typeface="Open Sans 2 Bold"/>
                </a:rPr>
                <a:t>Generar ingresos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536549" y="2065864"/>
            <a:ext cx="6859481" cy="788800"/>
            <a:chOff x="0" y="0"/>
            <a:chExt cx="9145975" cy="105173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57150"/>
              <a:ext cx="1595210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9"/>
                </a:lnSpc>
              </a:pPr>
              <a:r>
                <a:rPr lang="en-US" sz="4999">
                  <a:solidFill>
                    <a:srgbClr val="FFFFFF"/>
                  </a:solidFill>
                  <a:latin typeface="Horizon"/>
                </a:rPr>
                <a:t>02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299725" y="331424"/>
              <a:ext cx="6846249" cy="720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54"/>
                </a:lnSpc>
              </a:pPr>
              <a:r>
                <a:rPr lang="en-US" sz="3426">
                  <a:solidFill>
                    <a:srgbClr val="FFFFFF"/>
                  </a:solidFill>
                  <a:latin typeface="Open Sans 2 Bold"/>
                </a:rPr>
                <a:t>Construir una marca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43080" y="5888560"/>
            <a:ext cx="8845291" cy="1351112"/>
            <a:chOff x="0" y="0"/>
            <a:chExt cx="11793722" cy="180148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2057021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99"/>
                </a:lnSpc>
              </a:pPr>
              <a:r>
                <a:rPr lang="en-US" sz="4999">
                  <a:solidFill>
                    <a:srgbClr val="FFFFFF"/>
                  </a:solidFill>
                  <a:latin typeface="Horizon"/>
                </a:rPr>
                <a:t>04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965493" y="331424"/>
              <a:ext cx="8828229" cy="1470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54"/>
                </a:lnSpc>
              </a:pPr>
              <a:r>
                <a:rPr lang="en-US" sz="3426">
                  <a:solidFill>
                    <a:srgbClr val="FFFFFF"/>
                  </a:solidFill>
                  <a:latin typeface="Open Sans 2 Bold"/>
                </a:rPr>
                <a:t>Ayudar a las personas a alcanzar sus objetivos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3364501" cy="10575544"/>
          </a:xfrm>
          <a:custGeom>
            <a:avLst/>
            <a:gdLst/>
            <a:ahLst/>
            <a:cxnLst/>
            <a:rect r="r" b="b" t="t" l="l"/>
            <a:pathLst>
              <a:path h="10575544" w="13364501">
                <a:moveTo>
                  <a:pt x="0" y="0"/>
                </a:moveTo>
                <a:lnTo>
                  <a:pt x="13364501" y="0"/>
                </a:lnTo>
                <a:lnTo>
                  <a:pt x="13364501" y="10575544"/>
                </a:lnTo>
                <a:lnTo>
                  <a:pt x="0" y="10575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-25426" t="0" r="-1421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04754">
            <a:off x="7414026" y="-5731334"/>
            <a:ext cx="18107764" cy="22520951"/>
          </a:xfrm>
          <a:custGeom>
            <a:avLst/>
            <a:gdLst/>
            <a:ahLst/>
            <a:cxnLst/>
            <a:rect r="r" b="b" t="t" l="l"/>
            <a:pathLst>
              <a:path h="22520951" w="18107764">
                <a:moveTo>
                  <a:pt x="8723731" y="0"/>
                </a:moveTo>
                <a:lnTo>
                  <a:pt x="18107764" y="17963798"/>
                </a:lnTo>
                <a:lnTo>
                  <a:pt x="9384033" y="22520951"/>
                </a:lnTo>
                <a:lnTo>
                  <a:pt x="0" y="4557153"/>
                </a:lnTo>
                <a:lnTo>
                  <a:pt x="8723731" y="0"/>
                </a:lnTo>
                <a:close/>
              </a:path>
            </a:pathLst>
          </a:custGeom>
          <a:blipFill>
            <a:blip r:embed="rId3">
              <a:alphaModFix amt="92000"/>
            </a:blip>
            <a:stretch>
              <a:fillRect l="0" t="-40335" r="-126478" b="-8728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74160" y="4408631"/>
            <a:ext cx="7112099" cy="1555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088"/>
              </a:lnSpc>
            </a:pPr>
            <a:r>
              <a:rPr lang="en-US" sz="10793" spc="-107">
                <a:solidFill>
                  <a:srgbClr val="FFFFFF"/>
                </a:solidFill>
                <a:latin typeface="Anton Italics"/>
              </a:rPr>
              <a:t>TECNOLOGÍAS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6017217" y="-8287934"/>
            <a:ext cx="5143500" cy="21719368"/>
          </a:xfrm>
          <a:prstGeom prst="rect">
            <a:avLst/>
          </a:prstGeom>
          <a:solidFill>
            <a:srgbClr val="FF6B00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289756" y="2688171"/>
            <a:ext cx="1609690" cy="1609690"/>
          </a:xfrm>
          <a:custGeom>
            <a:avLst/>
            <a:gdLst/>
            <a:ahLst/>
            <a:cxnLst/>
            <a:rect r="r" b="b" t="t" l="l"/>
            <a:pathLst>
              <a:path h="1609690" w="1609690">
                <a:moveTo>
                  <a:pt x="0" y="0"/>
                </a:moveTo>
                <a:lnTo>
                  <a:pt x="1609690" y="0"/>
                </a:lnTo>
                <a:lnTo>
                  <a:pt x="1609690" y="1609690"/>
                </a:lnTo>
                <a:lnTo>
                  <a:pt x="0" y="1609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83624" y="2532640"/>
            <a:ext cx="1920752" cy="1920752"/>
          </a:xfrm>
          <a:custGeom>
            <a:avLst/>
            <a:gdLst/>
            <a:ahLst/>
            <a:cxnLst/>
            <a:rect r="r" b="b" t="t" l="l"/>
            <a:pathLst>
              <a:path h="1920752" w="1920752">
                <a:moveTo>
                  <a:pt x="0" y="0"/>
                </a:moveTo>
                <a:lnTo>
                  <a:pt x="1920752" y="0"/>
                </a:lnTo>
                <a:lnTo>
                  <a:pt x="1920752" y="1920752"/>
                </a:lnTo>
                <a:lnTo>
                  <a:pt x="0" y="192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81051" y="2536084"/>
            <a:ext cx="1358990" cy="1917308"/>
          </a:xfrm>
          <a:custGeom>
            <a:avLst/>
            <a:gdLst/>
            <a:ahLst/>
            <a:cxnLst/>
            <a:rect r="r" b="b" t="t" l="l"/>
            <a:pathLst>
              <a:path h="1917308" w="1358990">
                <a:moveTo>
                  <a:pt x="0" y="0"/>
                </a:moveTo>
                <a:lnTo>
                  <a:pt x="1358990" y="0"/>
                </a:lnTo>
                <a:lnTo>
                  <a:pt x="1358990" y="1917308"/>
                </a:lnTo>
                <a:lnTo>
                  <a:pt x="0" y="1917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85324" y="7141532"/>
            <a:ext cx="3767323" cy="2034354"/>
          </a:xfrm>
          <a:custGeom>
            <a:avLst/>
            <a:gdLst/>
            <a:ahLst/>
            <a:cxnLst/>
            <a:rect r="r" b="b" t="t" l="l"/>
            <a:pathLst>
              <a:path h="2034354" w="3767323">
                <a:moveTo>
                  <a:pt x="0" y="0"/>
                </a:moveTo>
                <a:lnTo>
                  <a:pt x="3767323" y="0"/>
                </a:lnTo>
                <a:lnTo>
                  <a:pt x="3767323" y="2034354"/>
                </a:lnTo>
                <a:lnTo>
                  <a:pt x="0" y="20343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71216" y="626956"/>
            <a:ext cx="2995540" cy="851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3"/>
              </a:lnSpc>
            </a:pPr>
            <a:r>
              <a:rPr lang="en-US" sz="5958" spc="-59">
                <a:solidFill>
                  <a:srgbClr val="141414"/>
                </a:solidFill>
                <a:latin typeface="Anton Italics"/>
              </a:rPr>
              <a:t>FRONTEND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42047" y="5623669"/>
            <a:ext cx="2453878" cy="851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73"/>
              </a:lnSpc>
            </a:pPr>
            <a:r>
              <a:rPr lang="en-US" sz="5958" spc="-59">
                <a:solidFill>
                  <a:srgbClr val="FF6B00"/>
                </a:solidFill>
                <a:latin typeface="Anton Italics"/>
              </a:rPr>
              <a:t>BACKEND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DAF7626W-WM</dc:identifier>
  <dcterms:modified xsi:type="dcterms:W3CDTF">2011-08-01T06:04:30Z</dcterms:modified>
  <cp:revision>1</cp:revision>
  <dc:title>NUTRIFIT</dc:title>
</cp:coreProperties>
</file>